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86" r:id="rId2"/>
    <p:sldId id="287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8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96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5B0132-4CAC-2311-8F2E-1C92B5E53C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24000DB-FDD1-6C11-C760-E83EB43567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B1A35B-5785-8575-44DA-F2E78513E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0EBB3-53B1-4A6C-9D13-5FE394C1E7B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AB8B3B-0A69-37BE-EA24-81022B195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906B25-C966-D8A2-ED8D-5B34E3851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829A2-6353-40CB-88D2-E038A76B1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10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082ADA-32B8-DF86-6348-86B7D0ED8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A148056-112A-3787-D680-36521A552C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C9FCC-2CCF-32FB-17F7-ECFD9A130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0EBB3-53B1-4A6C-9D13-5FE394C1E7B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A599B9-CA97-4BF6-0E1B-4FC2C3E92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3AEF6A-FDCF-F9B6-0C2E-4B8FF701D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829A2-6353-40CB-88D2-E038A76B1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49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15FD8A2-8427-148E-6E6E-68B0F0E561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E3C89FD-4C6F-3FBF-4CF3-4DB69816E9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074B2B-C38B-7672-0D93-6909B0EB4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0EBB3-53B1-4A6C-9D13-5FE394C1E7B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CE68B2-7566-C4DB-A695-D409A1407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D44178-8635-43D6-2EE6-9740BB7A8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829A2-6353-40CB-88D2-E038A76B1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25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45ED96-66BF-E2D4-BFB7-DE4244102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3D2ACE-366C-AF19-9D43-70380468C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5C5FD5-F295-B4C2-648E-C6FD87F18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0EBB3-53B1-4A6C-9D13-5FE394C1E7B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095B4D-7134-B28D-EB5A-445957D03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B5144A-EBC8-068E-5BB6-AA5951BCF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829A2-6353-40CB-88D2-E038A76B1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644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BD2A67-9EDE-5377-DDBC-7258F40A3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7B3FB-A6BC-0C27-EB32-5D6A706C97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6ABD6E-0CE4-00DB-860B-8749820F3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0EBB3-53B1-4A6C-9D13-5FE394C1E7B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1DF356-D4BB-4815-8CB9-DE86B7244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3CBA74-943C-844C-4CFB-3B79A660A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829A2-6353-40CB-88D2-E038A76B1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251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F02646-486B-FF74-A809-417BE1200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A6AB28-AB24-D9B9-B343-178419A0CA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BD86942-4CCC-24B0-E5E0-5AB118865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A55FE9-FCB6-74BB-4733-945075FA4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0EBB3-53B1-4A6C-9D13-5FE394C1E7B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C5BF4D-599A-C351-928F-266A50529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160DDB-065D-39ED-2AB3-CBBEFEB58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829A2-6353-40CB-88D2-E038A76B1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755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2F7FF1-8B41-DCE6-9840-77462A994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5D75D2-4D8E-3684-9B99-80F866E5D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34A8EA-5F14-8A99-060A-FC79F17B07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59C71E2-7F70-589D-B073-8333EAFF8C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2BBB959-2981-30BD-DBFC-FEA12FD6C4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AFD19DD-F6C0-0DFF-AA42-F2F454414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0EBB3-53B1-4A6C-9D13-5FE394C1E7B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D2D453E-86DF-BCF3-10E7-6A005569B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1E9F024-CFF3-5F79-2058-609BDB7EF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829A2-6353-40CB-88D2-E038A76B1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89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9D9D96-2FB3-FCBB-CE60-71D6B84F2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FD98CDF-4B6B-74FC-FD47-64EA20C70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0EBB3-53B1-4A6C-9D13-5FE394C1E7B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12F35F8-7772-C942-1FFF-A5B8748B4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96C2091-E6A0-3224-4C0F-10CB2109C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829A2-6353-40CB-88D2-E038A76B1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30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611F0FF-BFFA-1D19-27F7-17525F928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0EBB3-53B1-4A6C-9D13-5FE394C1E7B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EBA9A47-EB3C-C3E3-ECBD-0A8147A23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AAA04C1-AAF0-98E3-F696-8139E0053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829A2-6353-40CB-88D2-E038A76B1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45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4F3471-B4E6-7C84-F4AF-79986D8F2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B8145A-7543-C999-A387-9937DDFEA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5F975D1-5D2B-FFD9-3538-18C9D27EF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5DB57E3-8149-7F37-AE0B-6EC914118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0EBB3-53B1-4A6C-9D13-5FE394C1E7B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57897A-F548-9D02-AB18-400C2D53F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183939-03EF-1958-F61F-01BFB29D0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829A2-6353-40CB-88D2-E038A76B1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277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98C9F8-B23E-D93B-5126-D79A646AE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AAA5669-811C-939A-A501-71ABD978DA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105735B-876E-6FFF-45B1-349EB7B5CE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1F68413-8CFE-EB6B-AABB-D76DAE3C0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0EBB3-53B1-4A6C-9D13-5FE394C1E7B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39A9ED-2AA2-0880-18FE-7F7E59256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D5FD5F-C6A9-F2BA-A333-BCE7E3D24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829A2-6353-40CB-88D2-E038A76B1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403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E9E541D-529D-E8B1-AC73-8BFE4E3A3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B65D589-A14F-A57C-1816-D90C30442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B8B6DE-3FCC-3AA1-8677-787F6C73E5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0EBB3-53B1-4A6C-9D13-5FE394C1E7B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29FF9E-27A0-C87F-952A-68A81209FA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834C59-DA1A-073D-13E5-CFE1C7A08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829A2-6353-40CB-88D2-E038A76B1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582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6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字幕 2">
            <a:extLst>
              <a:ext uri="{FF2B5EF4-FFF2-40B4-BE49-F238E27FC236}">
                <a16:creationId xmlns:a16="http://schemas.microsoft.com/office/drawing/2014/main" id="{7B3D4C5E-5439-3A69-8A0A-5FF598C58A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720" y="223520"/>
            <a:ext cx="11846559" cy="6410959"/>
          </a:xfrm>
        </p:spPr>
        <p:txBody>
          <a:bodyPr>
            <a:normAutofit fontScale="85000" lnSpcReduction="20000"/>
          </a:bodyPr>
          <a:lstStyle/>
          <a:p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ふじかわＭＣ倶楽部の実績については以下のとおりです</a:t>
            </a:r>
            <a:endParaRPr lang="en-US" altLang="ja-JP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lang="en-US" altLang="ja-JP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l"/>
            <a:r>
              <a:rPr lang="ja-JP" altLang="en-US" sz="3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🎤</a:t>
            </a:r>
            <a:r>
              <a:rPr lang="ja-JP" altLang="en-US" sz="35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はくばく文化ホール自主事業全般</a:t>
            </a:r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における</a:t>
            </a:r>
            <a:r>
              <a:rPr lang="ja-JP" altLang="en-US" sz="35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影アナウンス・　　　</a:t>
            </a:r>
            <a:endParaRPr lang="en-US" altLang="ja-JP" sz="35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l"/>
            <a:r>
              <a:rPr lang="ja-JP" altLang="en-US" sz="35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司会進行を担当しております</a:t>
            </a:r>
            <a:endParaRPr lang="en-US" altLang="ja-JP" sz="35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l"/>
            <a:r>
              <a:rPr lang="ja-JP" altLang="en-US" sz="3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🎤</a:t>
            </a:r>
            <a:r>
              <a:rPr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2019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</a:t>
            </a:r>
            <a:r>
              <a:rPr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11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　講演会司会進行（南ｱﾙﾌﾟｽ市）</a:t>
            </a:r>
            <a:endParaRPr lang="en-US" altLang="ja-JP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l"/>
            <a:r>
              <a:rPr lang="ja-JP" altLang="en-US" sz="3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🎤</a:t>
            </a:r>
            <a:r>
              <a:rPr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2021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 </a:t>
            </a:r>
            <a:r>
              <a:rPr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6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　コンサート司会進行（甲府市）</a:t>
            </a:r>
            <a:endParaRPr lang="en-US" altLang="ja-JP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l"/>
            <a:r>
              <a:rPr lang="ja-JP" altLang="en-US" sz="3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🎤</a:t>
            </a:r>
            <a:r>
              <a:rPr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2021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</a:t>
            </a:r>
            <a:r>
              <a:rPr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10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　ピアノ教室発表会司会進行（韮崎市）</a:t>
            </a:r>
            <a:endParaRPr lang="en-US" altLang="ja-JP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l"/>
            <a:r>
              <a:rPr lang="ja-JP" altLang="en-US" sz="3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🎤</a:t>
            </a:r>
            <a:r>
              <a:rPr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2021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</a:t>
            </a:r>
            <a:r>
              <a:rPr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12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　ピアノ教室発表会司会進行（甲斐市）</a:t>
            </a:r>
            <a:endParaRPr lang="en-US" altLang="ja-JP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l"/>
            <a:r>
              <a:rPr lang="ja-JP" altLang="en-US" sz="3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🎤</a:t>
            </a:r>
            <a:r>
              <a:rPr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2022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 </a:t>
            </a:r>
            <a:r>
              <a:rPr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6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　コンサート司会進行（甲府市）</a:t>
            </a:r>
            <a:endParaRPr lang="en-US" altLang="ja-JP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l"/>
            <a:r>
              <a:rPr lang="ja-JP" altLang="en-US" sz="3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🎤</a:t>
            </a:r>
            <a:r>
              <a:rPr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2022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</a:t>
            </a:r>
            <a:r>
              <a:rPr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12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　ピアノ教室発表会司会進行（甲斐市）</a:t>
            </a:r>
            <a:endParaRPr lang="en-US" altLang="ja-JP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l"/>
            <a:r>
              <a:rPr lang="ja-JP" altLang="en-US" sz="3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🎤</a:t>
            </a:r>
            <a:r>
              <a:rPr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2023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 </a:t>
            </a:r>
            <a:r>
              <a:rPr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　フォーラム司会進行（昭和町）</a:t>
            </a:r>
            <a:endParaRPr lang="en-US" altLang="ja-JP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l"/>
            <a:r>
              <a:rPr lang="ja-JP" altLang="en-US" sz="3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🎤</a:t>
            </a:r>
            <a:r>
              <a:rPr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2023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 </a:t>
            </a:r>
            <a:r>
              <a:rPr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　ピアノ教室発表会司会</a:t>
            </a:r>
            <a:r>
              <a:rPr lang="ja-JP" altLang="en-US" sz="3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進行（韮崎市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endParaRPr lang="en-US" altLang="ja-JP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l"/>
            <a:r>
              <a:rPr lang="ja-JP" altLang="en-US" sz="3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🎤</a:t>
            </a:r>
            <a:r>
              <a:rPr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2023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 </a:t>
            </a:r>
            <a:r>
              <a:rPr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6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　コンサート司会進行（甲府市）</a:t>
            </a:r>
            <a:endParaRPr lang="en-US" altLang="ja-JP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l"/>
            <a:r>
              <a:rPr lang="ja-JP" altLang="en-US" sz="3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🎤</a:t>
            </a:r>
            <a:r>
              <a:rPr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2023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 </a:t>
            </a:r>
            <a:r>
              <a:rPr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9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　教室発表会司会進行（甲斐市）</a:t>
            </a:r>
            <a:endParaRPr lang="en-US" altLang="ja-JP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l"/>
            <a:endParaRPr lang="en-US" altLang="ja-JP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l"/>
            <a:endParaRPr lang="en-US" altLang="ja-JP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l"/>
            <a:endParaRPr lang="en-US" altLang="ja-JP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8335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6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535E7F1-63FE-38E2-4093-631EB2D42B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字幕 2">
            <a:extLst>
              <a:ext uri="{FF2B5EF4-FFF2-40B4-BE49-F238E27FC236}">
                <a16:creationId xmlns:a16="http://schemas.microsoft.com/office/drawing/2014/main" id="{928C89EE-CDDA-7BB5-42D1-87B8F9D557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720" y="223520"/>
            <a:ext cx="11846559" cy="6410959"/>
          </a:xfrm>
        </p:spPr>
        <p:txBody>
          <a:bodyPr>
            <a:normAutofit/>
          </a:bodyPr>
          <a:lstStyle/>
          <a:p>
            <a:pPr algn="l"/>
            <a:r>
              <a:rPr lang="ja-JP" altLang="en-US" sz="3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🎤</a:t>
            </a:r>
            <a:r>
              <a:rPr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2024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　</a:t>
            </a:r>
            <a:r>
              <a:rPr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　イベント司会進行（富士川町）</a:t>
            </a:r>
            <a:endParaRPr lang="en-US" altLang="ja-JP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l"/>
            <a:r>
              <a:rPr lang="ja-JP" altLang="en-US" sz="3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🎤</a:t>
            </a:r>
            <a:r>
              <a:rPr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2024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　</a:t>
            </a:r>
            <a:r>
              <a:rPr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6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　イベント司会進行（富士川町）</a:t>
            </a:r>
            <a:endParaRPr lang="en-US" altLang="ja-JP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l"/>
            <a:endParaRPr lang="en-US" altLang="ja-JP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l"/>
            <a:endParaRPr lang="en-US" altLang="ja-JP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l"/>
            <a:endParaRPr lang="en-US" altLang="ja-JP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0686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686</TotalTime>
  <Words>165</Words>
  <Application>Microsoft Office PowerPoint</Application>
  <PresentationFormat>ワイド画面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MBH19002</dc:creator>
  <cp:lastModifiedBy>MBH19002</cp:lastModifiedBy>
  <cp:revision>38</cp:revision>
  <cp:lastPrinted>2022-12-25T08:16:22Z</cp:lastPrinted>
  <dcterms:created xsi:type="dcterms:W3CDTF">2021-06-15T07:24:19Z</dcterms:created>
  <dcterms:modified xsi:type="dcterms:W3CDTF">2024-08-23T00:50:43Z</dcterms:modified>
</cp:coreProperties>
</file>